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6.jpg" ContentType="image/png"/>
  <Override PartName="/ppt/media/image7.jpg" ContentType="image/gif"/>
  <Override PartName="/ppt/media/image8.jpg" ContentType="image/gif"/>
  <Override PartName="/ppt/media/image12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1025-F41D-4EE1-B289-DE29691CF3DD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8FDD5E-2E76-4554-A854-4BC9DBD6582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1025-F41D-4EE1-B289-DE29691CF3DD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FDD5E-2E76-4554-A854-4BC9DBD65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1025-F41D-4EE1-B289-DE29691CF3DD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FDD5E-2E76-4554-A854-4BC9DBD65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801025-F41D-4EE1-B289-DE29691CF3DD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38FDD5E-2E76-4554-A854-4BC9DBD6582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1025-F41D-4EE1-B289-DE29691CF3DD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FDD5E-2E76-4554-A854-4BC9DBD658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1025-F41D-4EE1-B289-DE29691CF3DD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FDD5E-2E76-4554-A854-4BC9DBD658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FDD5E-2E76-4554-A854-4BC9DBD658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1025-F41D-4EE1-B289-DE29691CF3DD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1025-F41D-4EE1-B289-DE29691CF3DD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FDD5E-2E76-4554-A854-4BC9DBD658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1025-F41D-4EE1-B289-DE29691CF3DD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FDD5E-2E76-4554-A854-4BC9DBD65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801025-F41D-4EE1-B289-DE29691CF3DD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8FDD5E-2E76-4554-A854-4BC9DBD658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1025-F41D-4EE1-B289-DE29691CF3DD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8FDD5E-2E76-4554-A854-4BC9DBD658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1801025-F41D-4EE1-B289-DE29691CF3DD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38FDD5E-2E76-4554-A854-4BC9DBD6582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nationaljobs.org/" TargetMode="External"/><Relationship Id="rId7" Type="http://schemas.openxmlformats.org/officeDocument/2006/relationships/hyperlink" Target="http://www.ngojobsonline.com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eaceopstraining.org/employment_resources/" TargetMode="External"/><Relationship Id="rId5" Type="http://schemas.openxmlformats.org/officeDocument/2006/relationships/hyperlink" Target="https://careers.un.org/lbw/Home.aspx" TargetMode="External"/><Relationship Id="rId4" Type="http://schemas.openxmlformats.org/officeDocument/2006/relationships/hyperlink" Target="http://www.interaction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tl Fla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447800" y="-380999"/>
            <a:ext cx="6096001" cy="7620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305800" cy="1143000"/>
          </a:xfrm>
        </p:spPr>
        <p:txBody>
          <a:bodyPr/>
          <a:lstStyle/>
          <a:p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Social Work</a:t>
            </a:r>
          </a:p>
          <a:p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Seeking Justice Abroad</a:t>
            </a:r>
          </a:p>
          <a:p>
            <a:endParaRPr lang="en-US" sz="3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Justice</a:t>
            </a:r>
          </a:p>
          <a:p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Cultural Competence </a:t>
            </a:r>
          </a:p>
          <a:p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Globalization</a:t>
            </a:r>
          </a:p>
          <a:p>
            <a:endParaRPr lang="en-US" sz="3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305800" cy="8382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World is International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7699" y="5762189"/>
            <a:ext cx="20088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Bowbeer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SW6991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01" r="21636"/>
          <a:stretch/>
        </p:blipFill>
        <p:spPr>
          <a:xfrm>
            <a:off x="3647899" y="2647950"/>
            <a:ext cx="1931325" cy="15621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tl Fla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447800" y="-380999"/>
            <a:ext cx="6096001" cy="7620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International Social Work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Experiences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Social Work Interests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Trafficking</a:t>
            </a:r>
          </a:p>
          <a:p>
            <a:pPr lvl="1"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War/Genocide</a:t>
            </a:r>
          </a:p>
          <a:p>
            <a:pPr lvl="1"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Development</a:t>
            </a:r>
          </a:p>
          <a:p>
            <a:pPr lvl="1" algn="ctr"/>
            <a:endParaRPr lang="en-US" dirty="0" smtClean="0"/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Dream Job: US-Based Macro, Policy &amp; Research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Self-Assessment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ntl Fla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422859" y="-380999"/>
            <a:ext cx="6096001" cy="7620000"/>
          </a:xfrm>
          <a:prstGeom prst="rect">
            <a:avLst/>
          </a:prstGeom>
        </p:spPr>
      </p:pic>
      <p:pic>
        <p:nvPicPr>
          <p:cNvPr id="4" name="Content Placeholder 3" descr="foreignaffair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6667" t="28571" r="6667" b="26984"/>
          <a:stretch>
            <a:fillRect/>
          </a:stretch>
        </p:blipFill>
        <p:spPr>
          <a:xfrm>
            <a:off x="3117478" y="1413347"/>
            <a:ext cx="2328384" cy="83583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 Research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5846" y="2290741"/>
            <a:ext cx="3062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Council on Foreign Relations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08" y="1157266"/>
            <a:ext cx="1869037" cy="15028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592"/>
          <a:stretch/>
        </p:blipFill>
        <p:spPr>
          <a:xfrm>
            <a:off x="5838416" y="1464967"/>
            <a:ext cx="2169262" cy="8257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51" y="2895600"/>
            <a:ext cx="2495550" cy="21621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561" y="2895601"/>
            <a:ext cx="2017240" cy="20172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719" y="3276600"/>
            <a:ext cx="2445450" cy="9382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ntl Fla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447800" y="-380999"/>
            <a:ext cx="6096001" cy="7620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Bridging the Gap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91" y="2133600"/>
            <a:ext cx="2057400" cy="2057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100" y="2119745"/>
            <a:ext cx="2057400" cy="2057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781" y="2386228"/>
            <a:ext cx="2258419" cy="15244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ntl Fla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447800" y="-380999"/>
            <a:ext cx="6096001" cy="7620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a Position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6908" y="1828800"/>
            <a:ext cx="65254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International Career Employment Weekly Int’l Jobs Center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InterAction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-US-Based NGO Alliance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United Nations – Careers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Peace Operations Training Institute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/>
              </a:rPr>
              <a:t>NGO JOBS Online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2490" y="4992469"/>
            <a:ext cx="6179127" cy="923330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more information on my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eebly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website:</a:t>
            </a:r>
          </a:p>
          <a:p>
            <a:pPr algn="ctr"/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TheWorldisInternational.Weebly.com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469</TotalTime>
  <Words>85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The World is International</vt:lpstr>
      <vt:lpstr>Self-Assessment</vt:lpstr>
      <vt:lpstr>Background Research</vt:lpstr>
      <vt:lpstr>Bridging the Gap</vt:lpstr>
      <vt:lpstr>Finding a Position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World is International</dc:title>
  <dc:creator>Bowbeers</dc:creator>
  <cp:lastModifiedBy>David Bowbeer</cp:lastModifiedBy>
  <cp:revision>36</cp:revision>
  <dcterms:created xsi:type="dcterms:W3CDTF">2013-04-15T01:07:42Z</dcterms:created>
  <dcterms:modified xsi:type="dcterms:W3CDTF">2013-04-17T03:56:54Z</dcterms:modified>
</cp:coreProperties>
</file>